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concentrons-nous sur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BCG couverture,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Food Region,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nous focaliser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des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 ou couche de délimitation</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